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141411989" r:id="rId5"/>
    <p:sldId id="2141411987" r:id="rId6"/>
    <p:sldId id="2141411992" r:id="rId7"/>
    <p:sldId id="2141411993" r:id="rId8"/>
    <p:sldId id="2141411994" r:id="rId9"/>
    <p:sldId id="2141411995" r:id="rId10"/>
    <p:sldId id="2141411991" r:id="rId11"/>
  </p:sldIdLst>
  <p:sldSz cx="6858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11980509-8EBF-4B9B-9023-B2FCFAD18A6C}">
          <p14:sldIdLst>
            <p14:sldId id="2141411989"/>
          </p14:sldIdLst>
        </p14:section>
        <p14:section name="Content" id="{6819A88E-5DC4-4C87-8D45-BD5946D2E7BC}">
          <p14:sldIdLst>
            <p14:sldId id="2141411987"/>
            <p14:sldId id="2141411992"/>
            <p14:sldId id="2141411993"/>
            <p14:sldId id="2141411994"/>
            <p14:sldId id="2141411995"/>
          </p14:sldIdLst>
        </p14:section>
        <p14:section name="Closing" id="{B0D3CC55-1433-47CA-A0B9-1497B32439C7}">
          <p14:sldIdLst>
            <p14:sldId id="21414119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5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103982-AABC-276A-FF34-29C40867962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37837" cy="46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59" tIns="46579" rIns="93159" bIns="46579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A0806-DC3B-C6B6-A68D-D8295172D84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70937" y="0"/>
            <a:ext cx="3037837" cy="46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59" tIns="46579" rIns="93159" bIns="46579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2477140-5E76-4AD3-B472-27ADB537ABB9}" type="datetime1">
              <a:rPr lang="en-US"/>
              <a:pPr lvl="0"/>
              <a:t>8/8/2025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5AA141B-FF18-F737-9B57-45B480A17D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47" y="1162046"/>
            <a:ext cx="5575297" cy="3136904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04BE45-0E14-3AD0-58B8-60101819851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1043" y="4473894"/>
            <a:ext cx="5608316" cy="3660462"/>
          </a:xfrm>
          <a:prstGeom prst="rect">
            <a:avLst/>
          </a:prstGeom>
          <a:noFill/>
          <a:ln>
            <a:noFill/>
          </a:ln>
        </p:spPr>
        <p:txBody>
          <a:bodyPr vert="horz" wrap="square" lIns="93159" tIns="46579" rIns="93159" bIns="46579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F3300-7453-E164-B657-CF52BAC5428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829967"/>
            <a:ext cx="3037837" cy="46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59" tIns="46579" rIns="93159" bIns="4657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ED2DC-C555-E874-9DBA-16819616D3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37" cy="46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3159" tIns="46579" rIns="93159" bIns="46579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4F24348-A357-4BDD-8205-06D1E89D5387}" type="slidenum">
              <a:t>‹#›</a:t>
            </a:fld>
            <a:endParaRPr lang="en-US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EB4FA7DC-CEEA-4EE9-EB9A-59C4CC967952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038478" cy="466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8B6F71A-5398-DB2C-FBC2-66B3777A0F9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970333" y="0"/>
            <a:ext cx="3038478" cy="466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D0E0A7A-4EF5-4C68-A0AB-A29610A2DD04}" type="datetime1">
              <a:rPr lang="en-US"/>
              <a:pPr lvl="0"/>
              <a:t>8/8/2025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1D9E46E0-BEC8-6018-A5A0-E084ABBE25BF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717547" y="1162046"/>
            <a:ext cx="5575297" cy="3136904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DB02E800-06BC-847F-3A3F-8140891FC74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01673" y="4473573"/>
            <a:ext cx="5607045" cy="36607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2C78610D-9D13-7AEA-C9B2-7319426639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829675"/>
            <a:ext cx="3038478" cy="466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234D2E4-35FA-3E27-45B9-7A5B0A8A1F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970333" y="8829675"/>
            <a:ext cx="3038478" cy="466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DA3E2CA-3FBA-46E3-8ED8-6E06A53C7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1162050"/>
            <a:ext cx="31369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INSTRUCTIONS: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Replace the photo by right clicking and pressing the middle icon that says "change picture" with your own!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Delete the text that says "YOUR LOGO HERE" with your department's respective logo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Type in a quote where it says "insert quote here" and tag your name below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Save slide as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4F24348-A357-4BDD-8205-06D1E89D5387}" type="slidenum">
              <a:rPr lang="en-US"/>
              <a:t>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DA3E2CA-3FBA-46E3-8ED8-6E06A53C702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5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1162050"/>
            <a:ext cx="31369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endParaRPr lang="en-US" dirty="0"/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Replace the photo by right clicking and pressing the middle icon that says "change picture" with your own!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Delete the text that says "YOUR LOGO HERE" with your department's respective logo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Tag your name(s) below each picture!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Save slide as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4F24348-A357-4BDD-8205-06D1E89D5387}" type="slidenum">
              <a:rPr lang="en-US" smtClean="0"/>
              <a:t>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DA3E2CA-3FBA-46E3-8ED8-6E06A53C70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5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1162050"/>
            <a:ext cx="31369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endParaRPr lang="en-US" dirty="0"/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Replace the photo by right clicking and pressing the middle icon that says "change picture" with your own!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Delete the text that says "YOUR LOGO HERE" with your department's respective logo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Save slide as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4F24348-A357-4BDD-8205-06D1E89D5387}" type="slidenum">
              <a:rPr lang="en-US"/>
              <a:t>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DA3E2CA-3FBA-46E3-8ED8-6E06A53C702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4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1162050"/>
            <a:ext cx="31369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endParaRPr lang="en-US" dirty="0"/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Replace the photo by right clicking and pressing the middle icon that says "change picture" with your own!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Delete the text that says "YOUR LOGO HERE" with your department's respective logo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Save slide as image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4F24348-A357-4BDD-8205-06D1E89D5387}" type="slidenum">
              <a:rPr lang="en-US"/>
              <a:t>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DA3E2CA-3FBA-46E3-8ED8-6E06A53C702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92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1162050"/>
            <a:ext cx="31369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endParaRPr lang="en-US" dirty="0"/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Replace the photo by right clicking and pressing the middle icon that says "change picture" with your own!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Delete the text that says "YOUR LOGO HERE" with your department's respective logo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Tag your name by the picture!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Save slide as image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4F24348-A357-4BDD-8205-06D1E89D5387}" type="slidenum">
              <a:rPr lang="en-US" smtClean="0"/>
              <a:t>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DA3E2CA-3FBA-46E3-8ED8-6E06A53C70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0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B77CFD3-A7B0-356D-DA48-23C92CC59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1635" y="2556086"/>
            <a:ext cx="2947673" cy="479090"/>
          </a:xfrm>
        </p:spPr>
        <p:txBody>
          <a:bodyPr>
            <a:noAutofit/>
          </a:bodyPr>
          <a:lstStyle>
            <a:lvl1pPr marL="0" indent="0">
              <a:buNone/>
              <a:defRPr sz="1575" b="1" cap="all">
                <a:solidFill>
                  <a:srgbClr val="002060"/>
                </a:solidFill>
                <a:latin typeface="+mn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E81264E0-3004-76A5-07C1-EE25DAD1F8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1635" y="3027688"/>
            <a:ext cx="2947673" cy="479090"/>
          </a:xfrm>
        </p:spPr>
        <p:txBody>
          <a:bodyPr>
            <a:noAutofit/>
          </a:bodyPr>
          <a:lstStyle>
            <a:lvl1pPr marL="0" indent="0">
              <a:buNone/>
              <a:defRPr sz="1575" b="1" cap="all">
                <a:solidFill>
                  <a:srgbClr val="002060"/>
                </a:solidFill>
                <a:latin typeface="+mn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475D098-BE16-8262-4A55-6996C70B67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76836" y="1114425"/>
            <a:ext cx="3366853" cy="4701753"/>
          </a:xfrm>
        </p:spPr>
        <p:txBody>
          <a:bodyPr/>
          <a:lstStyle>
            <a:lvl1pPr>
              <a:defRPr sz="1125">
                <a:solidFill>
                  <a:srgbClr val="A6A6A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itle 22">
            <a:extLst>
              <a:ext uri="{FF2B5EF4-FFF2-40B4-BE49-F238E27FC236}">
                <a16:creationId xmlns:a16="http://schemas.microsoft.com/office/drawing/2014/main" id="{0A968B13-A5D1-49E9-707E-8BF5445DEF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580" y="503029"/>
            <a:ext cx="5915025" cy="56990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656052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F65E90A-97AB-C2EB-14ED-6CF1BA7CD0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580" y="1189242"/>
            <a:ext cx="2935781" cy="830266"/>
          </a:xfrm>
        </p:spPr>
        <p:txBody>
          <a:bodyPr>
            <a:noAutofit/>
          </a:bodyPr>
          <a:lstStyle>
            <a:lvl1pPr>
              <a:buSzPct val="100000"/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2C41DE0-BE19-CAC9-E27B-4510D8AF54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580" y="503029"/>
            <a:ext cx="5915025" cy="569908"/>
          </a:xfrm>
        </p:spPr>
        <p:txBody>
          <a:bodyPr>
            <a:noAutofit/>
          </a:bodyPr>
          <a:lstStyle>
            <a:lvl1pPr>
              <a:defRPr sz="2025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4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GOV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C182DC94-6BF9-DF73-89E9-674EC1A7CFAC}"/>
              </a:ext>
            </a:extLst>
          </p:cNvPr>
          <p:cNvCxnSpPr/>
          <p:nvPr/>
        </p:nvCxnSpPr>
        <p:spPr>
          <a:xfrm>
            <a:off x="2518685" y="3027240"/>
            <a:ext cx="1820634" cy="0"/>
          </a:xfrm>
          <a:prstGeom prst="straightConnector1">
            <a:avLst/>
          </a:prstGeom>
          <a:noFill/>
          <a:ln w="25402" cap="flat">
            <a:solidFill>
              <a:srgbClr val="C12637"/>
            </a:solidFill>
            <a:prstDash val="solid"/>
            <a:miter/>
          </a:ln>
        </p:spPr>
      </p:cxnSp>
      <p:pic>
        <p:nvPicPr>
          <p:cNvPr id="3" name="Picture 1">
            <a:extLst>
              <a:ext uri="{FF2B5EF4-FFF2-40B4-BE49-F238E27FC236}">
                <a16:creationId xmlns:a16="http://schemas.microsoft.com/office/drawing/2014/main" id="{0A069305-D612-90B8-E413-FBDBFFF66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1663" y="5232903"/>
            <a:ext cx="3974674" cy="5975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383645-5F27-2E02-7143-57A38E71B9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692" y="2196835"/>
            <a:ext cx="5531941" cy="906463"/>
          </a:xfrm>
        </p:spPr>
        <p:txBody>
          <a:bodyPr/>
          <a:lstStyle>
            <a:lvl1pPr marL="0" indent="0">
              <a:buNone/>
              <a:defRPr kumimoji="0" lang="en-US" sz="2025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128588" marR="0" lvl="0" indent="-128588" algn="ctr" defTabSz="3857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19924E-E686-3C35-AFEF-F466E5778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2280" y="3200400"/>
            <a:ext cx="3739325" cy="914400"/>
          </a:xfrm>
        </p:spPr>
        <p:txBody>
          <a:bodyPr>
            <a:noAutofit/>
          </a:bodyPr>
          <a:lstStyle>
            <a:lvl1pPr marL="0" indent="0">
              <a:buNone/>
              <a:defRPr kumimoji="0" lang="en-US" sz="135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</a:lstStyle>
          <a:p>
            <a:pPr marR="0" lvl="0" algn="l" defTabSz="3857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tabLst/>
            </a:pPr>
            <a:r>
              <a:rPr lang="en-US"/>
              <a:t>Date</a:t>
            </a:r>
          </a:p>
          <a:p>
            <a:pPr marR="0" lvl="0" algn="l" defTabSz="3857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tabLst/>
            </a:pPr>
            <a:endParaRPr lang="en-US"/>
          </a:p>
          <a:p>
            <a:pPr marR="0" lvl="0" algn="l" defTabSz="3857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tabLst/>
            </a:pPr>
            <a:r>
              <a:rPr lang="en-US"/>
              <a:t>Presenter Name, Title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8B3D6C7-0081-9B05-2634-1A44BF63C199}"/>
              </a:ext>
            </a:extLst>
          </p:cNvPr>
          <p:cNvSpPr txBox="1">
            <a:spLocks/>
          </p:cNvSpPr>
          <p:nvPr userDrawn="1"/>
        </p:nvSpPr>
        <p:spPr>
          <a:xfrm>
            <a:off x="6600825" y="6400800"/>
            <a:ext cx="257175" cy="457200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E0F7AD5-E45F-4736-83CE-D8C26C993A39}" type="slidenum">
              <a:rPr lang="en-US" sz="675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675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967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B51079D-C5C5-004B-76A6-CBB36B3F2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4314" y="1658246"/>
            <a:ext cx="6429375" cy="42359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F4E96FBC-39E1-4F3E-E1D1-B678B85DFD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314" y="365130"/>
            <a:ext cx="6429375" cy="9828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B0A1C2F8-FC28-BCBB-2957-70F27D637201}"/>
              </a:ext>
            </a:extLst>
          </p:cNvPr>
          <p:cNvSpPr/>
          <p:nvPr/>
        </p:nvSpPr>
        <p:spPr>
          <a:xfrm>
            <a:off x="214314" y="-36210"/>
            <a:ext cx="555498" cy="91074"/>
          </a:xfrm>
          <a:prstGeom prst="rect">
            <a:avLst/>
          </a:prstGeom>
          <a:solidFill>
            <a:srgbClr val="C12637"/>
          </a:solidFill>
          <a:ln cap="flat">
            <a:noFill/>
            <a:prstDash val="solid"/>
          </a:ln>
        </p:spPr>
        <p:txBody>
          <a:bodyPr vert="horz" wrap="square" lIns="51435" tIns="25718" rIns="51435" bIns="25718" anchor="ctr" anchorCtr="1" compatLnSpc="1">
            <a:noAutofit/>
          </a:bodyPr>
          <a:lstStyle/>
          <a:p>
            <a:pPr marL="0" marR="0" lvl="0" indent="0" algn="ctr" defTabSz="51435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760" b="0" i="0" u="none" strike="noStrike" kern="1200" cap="none" spc="0" baseline="0">
              <a:solidFill>
                <a:srgbClr val="FFFFFF"/>
              </a:solidFill>
              <a:uFillTx/>
              <a:latin typeface="Source Sans Pro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C1AD0CC-7450-5A00-AFBD-56307037BF94}"/>
              </a:ext>
            </a:extLst>
          </p:cNvPr>
          <p:cNvSpPr txBox="1">
            <a:spLocks/>
          </p:cNvSpPr>
          <p:nvPr userDrawn="1"/>
        </p:nvSpPr>
        <p:spPr>
          <a:xfrm>
            <a:off x="6600825" y="6400800"/>
            <a:ext cx="257175" cy="457200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E0F7AD5-E45F-4736-83CE-D8C26C993A39}" type="slidenum">
              <a:rPr lang="en-US" sz="675" b="1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675" b="1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4CCB513-B538-BA5E-9C83-05FD0D8AEC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5" y="6459065"/>
            <a:ext cx="1023049" cy="2812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1" r:id="rId2"/>
    <p:sldLayoutId id="2147483683" r:id="rId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600" b="1" i="0" u="none" strike="noStrike" kern="1200" cap="all" spc="0" baseline="0">
          <a:solidFill>
            <a:srgbClr val="002060"/>
          </a:solidFill>
          <a:uFillTx/>
          <a:latin typeface="+mn-l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0"/>
        </a:spcBef>
        <a:spcAft>
          <a:spcPts val="500"/>
        </a:spcAft>
        <a:buClr>
          <a:srgbClr val="C12637"/>
        </a:buClr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2A2F36"/>
          </a:solidFill>
          <a:uFillTx/>
          <a:latin typeface="+mn-lt"/>
          <a:ea typeface="Open Sans" pitchFamily="34"/>
          <a:cs typeface="Open Sans" pitchFamily="34"/>
        </a:defRPr>
      </a:lvl1pPr>
      <a:lvl2pPr marL="777240" marR="0" lvl="1" indent="-228600" algn="l" defTabSz="914400" rtl="0" fontAlgn="auto" hangingPunct="1">
        <a:lnSpc>
          <a:spcPct val="100000"/>
        </a:lnSpc>
        <a:spcBef>
          <a:spcPts val="500"/>
        </a:spcBef>
        <a:spcAft>
          <a:spcPts val="500"/>
        </a:spcAft>
        <a:buClr>
          <a:srgbClr val="C12637"/>
        </a:buClr>
        <a:buSzPct val="100000"/>
        <a:buFont typeface="Courier New" panose="02070309020205020404" pitchFamily="49" charset="0"/>
        <a:buChar char="o"/>
        <a:tabLst/>
        <a:defRPr lang="en-US" sz="2400" b="0" i="0" u="none" strike="noStrike" kern="1200" cap="none" spc="0" baseline="0">
          <a:solidFill>
            <a:srgbClr val="2A2F36"/>
          </a:solidFill>
          <a:uFillTx/>
          <a:latin typeface="+mn-lt"/>
          <a:ea typeface="Open Sans" pitchFamily="34"/>
          <a:cs typeface="Open Sans" pitchFamily="34"/>
        </a:defRPr>
      </a:lvl2pPr>
      <a:lvl3pPr marL="123444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500"/>
        </a:spcAft>
        <a:buClr>
          <a:srgbClr val="C12637"/>
        </a:buClr>
        <a:buSzPct val="100000"/>
        <a:buFont typeface="Wingdings" panose="05000000000000000000" pitchFamily="2" charset="2"/>
        <a:buChar char="§"/>
        <a:tabLst/>
        <a:defRPr lang="en-US" sz="2400" b="0" i="0" u="none" strike="noStrike" kern="1200" cap="none" spc="0" baseline="0">
          <a:solidFill>
            <a:srgbClr val="2A2F36"/>
          </a:solidFill>
          <a:uFillTx/>
          <a:latin typeface="+mn-lt"/>
          <a:ea typeface="Open Sans" pitchFamily="34"/>
          <a:cs typeface="Open Sans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500"/>
        </a:spcAft>
        <a:buClr>
          <a:srgbClr val="C12637"/>
        </a:buClr>
        <a:buSzPct val="100000"/>
        <a:buFont typeface="Wingdings" panose="05000000000000000000" pitchFamily="2" charset="2"/>
        <a:buChar char="Ø"/>
        <a:tabLst/>
        <a:defRPr lang="en-US" sz="2400" b="0" i="0" u="none" strike="noStrike" kern="1200" cap="none" spc="0" baseline="0">
          <a:solidFill>
            <a:srgbClr val="2A2F36"/>
          </a:solidFill>
          <a:uFillTx/>
          <a:latin typeface="+mn-lt"/>
          <a:ea typeface="Open Sans" pitchFamily="34"/>
          <a:cs typeface="Open Sans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500"/>
        </a:spcAft>
        <a:buClr>
          <a:srgbClr val="C12637"/>
        </a:buClr>
        <a:buSzPct val="100000"/>
        <a:buFont typeface="Wingdings" panose="05000000000000000000" pitchFamily="2" charset="2"/>
        <a:buChar char="v"/>
        <a:tabLst/>
        <a:defRPr lang="en-US" sz="2400" b="0" i="0" u="none" strike="noStrike" kern="1200" cap="none" spc="0" baseline="0">
          <a:solidFill>
            <a:srgbClr val="2A2F36"/>
          </a:solidFill>
          <a:uFillTx/>
          <a:latin typeface="+mn-lt"/>
          <a:ea typeface="Open Sans" pitchFamily="34"/>
          <a:cs typeface="Open Sans" pitchFamily="34"/>
        </a:defRPr>
      </a:lvl5pPr>
      <a:lvl6pPr marL="228600" marR="0" lvl="0" indent="-228600" algn="l" defTabSz="914400" rtl="0" fontAlgn="auto" hangingPunct="1">
        <a:lnSpc>
          <a:spcPct val="120000"/>
        </a:lnSpc>
        <a:spcBef>
          <a:spcPts val="0"/>
        </a:spcBef>
        <a:spcAft>
          <a:spcPts val="500"/>
        </a:spcAft>
        <a:buClr>
          <a:srgbClr val="C12637"/>
        </a:buClr>
        <a:buSzPct val="11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2A2F36"/>
          </a:solidFill>
          <a:uFillTx/>
          <a:latin typeface="Source Sans Pro"/>
          <a:ea typeface="Open Sans" pitchFamily="34"/>
          <a:cs typeface="Open Sans" pitchFamily="34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C6CC2-A318-17A4-C63D-EEFCC8D553F8}"/>
              </a:ext>
            </a:extLst>
          </p:cNvPr>
          <p:cNvSpPr txBox="1">
            <a:spLocks/>
          </p:cNvSpPr>
          <p:nvPr/>
        </p:nvSpPr>
        <p:spPr>
          <a:xfrm>
            <a:off x="1202714" y="2249185"/>
            <a:ext cx="4452573" cy="516136"/>
          </a:xfrm>
          <a:prstGeom prst="rect">
            <a:avLst/>
          </a:prstGeom>
        </p:spPr>
        <p:txBody>
          <a:bodyPr lIns="51435" tIns="25718" rIns="51435" bIns="25718" anchor="t"/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25" b="1" dirty="0">
                <a:solidFill>
                  <a:srgbClr val="002060"/>
                </a:solidFill>
                <a:latin typeface="Source Sans Pro"/>
                <a:ea typeface="Source Sans Pro"/>
              </a:rPr>
              <a:t>Child Welfare Worker Appreciation Week Social Media Templates</a:t>
            </a:r>
            <a:endParaRPr lang="en-US" sz="2025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7F3872-E354-D1CE-9B56-89D23932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accent1"/>
                </a:solidFill>
                <a:latin typeface="Source Sans Pro"/>
                <a:ea typeface="Source Sans Pro"/>
                <a:cs typeface="+mj-cs"/>
              </a:rPr>
              <a:t>TEMPLATE 1</a:t>
            </a:r>
            <a:endParaRPr lang="en-US" cap="none" dirty="0">
              <a:solidFill>
                <a:schemeClr val="accent1"/>
              </a:solidFill>
              <a:latin typeface="Source Sans Pro"/>
              <a:ea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1A3DE5-82DD-BCE1-BE86-68AE101C2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A763B-557C-F4EA-A102-D7709B7A0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904" y="195799"/>
            <a:ext cx="4834772" cy="4827406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46573-4E9D-EB4F-D06E-7989E15B776A}"/>
              </a:ext>
            </a:extLst>
          </p:cNvPr>
          <p:cNvSpPr txBox="1"/>
          <p:nvPr/>
        </p:nvSpPr>
        <p:spPr>
          <a:xfrm>
            <a:off x="2627412" y="5215965"/>
            <a:ext cx="16312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Calibri"/>
                <a:cs typeface="Calibri"/>
              </a:rPr>
              <a:t>"Insert Quote Here"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D8D18-DBF0-AE57-6304-AB45228499DF}"/>
              </a:ext>
            </a:extLst>
          </p:cNvPr>
          <p:cNvSpPr txBox="1"/>
          <p:nvPr/>
        </p:nvSpPr>
        <p:spPr>
          <a:xfrm>
            <a:off x="2707156" y="5614686"/>
            <a:ext cx="14717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a typeface="Calibri"/>
                <a:cs typeface="Calibri"/>
              </a:rPr>
              <a:t>Insert Name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1DB45-9E90-30A5-38BF-0983362F4C7D}"/>
              </a:ext>
            </a:extLst>
          </p:cNvPr>
          <p:cNvSpPr txBox="1"/>
          <p:nvPr/>
        </p:nvSpPr>
        <p:spPr>
          <a:xfrm>
            <a:off x="5930973" y="199360"/>
            <a:ext cx="74760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YOUR</a:t>
            </a:r>
          </a:p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LOGO</a:t>
            </a:r>
          </a:p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01208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12B3-6871-8634-351B-4119F37E9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C47826-ACF0-C778-795B-B0DF0C9A5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TEMPLATE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A2BADA-1937-F02A-C8E3-40AD85698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AF339-55DB-B64A-465D-B872EC6A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939" y="-192953"/>
            <a:ext cx="3190048" cy="3252458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0F310-6046-35EE-536B-0180FC746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32" y="1013177"/>
            <a:ext cx="4834772" cy="478753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DCBB0-453A-74A9-B507-C1AA520B1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2" y="3824159"/>
            <a:ext cx="2482319" cy="2494889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254F06-ECFB-E373-51D8-E84E3D4402F1}"/>
              </a:ext>
            </a:extLst>
          </p:cNvPr>
          <p:cNvSpPr txBox="1"/>
          <p:nvPr/>
        </p:nvSpPr>
        <p:spPr>
          <a:xfrm>
            <a:off x="583967" y="3122680"/>
            <a:ext cx="14717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ea typeface="Calibri"/>
                <a:cs typeface="Calibri"/>
              </a:rPr>
              <a:t>Insert Name Here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1DD8D18-DBF0-AE57-6304-AB45228499DF}"/>
              </a:ext>
            </a:extLst>
          </p:cNvPr>
          <p:cNvSpPr txBox="1"/>
          <p:nvPr/>
        </p:nvSpPr>
        <p:spPr>
          <a:xfrm>
            <a:off x="4630985" y="5863886"/>
            <a:ext cx="147175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1"/>
                </a:solidFill>
                <a:ea typeface="Calibri"/>
                <a:cs typeface="Calibri"/>
              </a:rPr>
              <a:t>Insert Name Here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3C0098B-25F8-5B3F-1279-81BC6EBA220C}"/>
              </a:ext>
            </a:extLst>
          </p:cNvPr>
          <p:cNvSpPr txBox="1"/>
          <p:nvPr/>
        </p:nvSpPr>
        <p:spPr>
          <a:xfrm>
            <a:off x="733487" y="6412128"/>
            <a:ext cx="147175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1"/>
                </a:solidFill>
                <a:ea typeface="Calibri"/>
                <a:cs typeface="Calibri"/>
              </a:rPr>
              <a:t>Insert Name Here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53E990-A24B-1151-F36D-38014F766C81}"/>
              </a:ext>
            </a:extLst>
          </p:cNvPr>
          <p:cNvSpPr txBox="1"/>
          <p:nvPr/>
        </p:nvSpPr>
        <p:spPr>
          <a:xfrm>
            <a:off x="4794618" y="199360"/>
            <a:ext cx="1844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Calibri"/>
                <a:cs typeface="Calibri"/>
              </a:rPr>
              <a:t>YOUR LOGO HERE</a:t>
            </a:r>
          </a:p>
        </p:txBody>
      </p:sp>
    </p:spTree>
    <p:extLst>
      <p:ext uri="{BB962C8B-B14F-4D97-AF65-F5344CB8AC3E}">
        <p14:creationId xmlns:p14="http://schemas.microsoft.com/office/powerpoint/2010/main" val="367043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8D87D-4B67-9C33-BB14-3893DC42F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7F9C15-E135-6DA0-F5C2-C92D7B87E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accent1"/>
                </a:solidFill>
                <a:latin typeface="Source Sans Pro"/>
                <a:ea typeface="Source Sans Pro"/>
                <a:cs typeface="+mj-cs"/>
              </a:rPr>
              <a:t>TEMPLATE 3</a:t>
            </a:r>
            <a:endParaRPr lang="en-US" cap="none" dirty="0">
              <a:solidFill>
                <a:schemeClr val="accent1"/>
              </a:solidFill>
              <a:latin typeface="Source Sans Pro"/>
              <a:ea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02DEE-CC5A-86FC-2CBE-68FA22AE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B5E76-6304-43C8-479C-62C05BFF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89" y="2358434"/>
            <a:ext cx="5679780" cy="3456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CD7F30-12FC-9FB1-CF0C-85BF8A0C6C60}"/>
              </a:ext>
            </a:extLst>
          </p:cNvPr>
          <p:cNvSpPr txBox="1"/>
          <p:nvPr/>
        </p:nvSpPr>
        <p:spPr>
          <a:xfrm>
            <a:off x="2511941" y="6289823"/>
            <a:ext cx="19137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YOUR LOGO HERE</a:t>
            </a:r>
          </a:p>
        </p:txBody>
      </p:sp>
    </p:spTree>
    <p:extLst>
      <p:ext uri="{BB962C8B-B14F-4D97-AF65-F5344CB8AC3E}">
        <p14:creationId xmlns:p14="http://schemas.microsoft.com/office/powerpoint/2010/main" val="382495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63E1F-2C34-0083-C7BE-FD13DFCC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2F69D4-A005-4319-76B0-54885BB8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accent1"/>
                </a:solidFill>
                <a:latin typeface="Source Sans Pro"/>
                <a:ea typeface="Source Sans Pro"/>
                <a:cs typeface="+mj-cs"/>
              </a:rPr>
              <a:t>TEMPLATE 4</a:t>
            </a:r>
            <a:endParaRPr lang="en-US" cap="none" dirty="0">
              <a:solidFill>
                <a:schemeClr val="accent1"/>
              </a:solidFill>
              <a:latin typeface="Source Sans Pro"/>
              <a:ea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700BFC-0297-BE61-C6D8-0FDC2586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790962-7855-3248-D280-CD881E6F9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06" y="2149106"/>
            <a:ext cx="6138308" cy="3835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EFC568-2ED8-6BEA-6388-9CBB2849C07E}"/>
              </a:ext>
            </a:extLst>
          </p:cNvPr>
          <p:cNvSpPr txBox="1"/>
          <p:nvPr/>
        </p:nvSpPr>
        <p:spPr>
          <a:xfrm>
            <a:off x="2581717" y="6429375"/>
            <a:ext cx="18672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Calibri"/>
                <a:cs typeface="Calibri"/>
              </a:rPr>
              <a:t>YOUR LOGO HERE</a:t>
            </a:r>
          </a:p>
        </p:txBody>
      </p:sp>
    </p:spTree>
    <p:extLst>
      <p:ext uri="{BB962C8B-B14F-4D97-AF65-F5344CB8AC3E}">
        <p14:creationId xmlns:p14="http://schemas.microsoft.com/office/powerpoint/2010/main" val="289617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CD1EF-03BA-7A82-504C-148EBF284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224060-CC1A-C2B6-F7E8-DABBD439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accent1"/>
                </a:solidFill>
                <a:latin typeface="Source Sans Pro"/>
                <a:ea typeface="Source Sans Pro"/>
                <a:cs typeface="+mj-cs"/>
              </a:rPr>
              <a:t>TEMPLATE 5</a:t>
            </a:r>
            <a:endParaRPr lang="en-US" cap="none" dirty="0">
              <a:solidFill>
                <a:schemeClr val="accent1"/>
              </a:solidFill>
              <a:latin typeface="Source Sans Pro"/>
              <a:ea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88AD4-F23F-0CFF-8C42-53FB6F2A8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F9FB0-7DE1-14C8-233E-9631F84D7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2701" y="-910651"/>
            <a:ext cx="6040902" cy="5983696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50C1F-F17A-0073-3856-2819A70ED624}"/>
              </a:ext>
            </a:extLst>
          </p:cNvPr>
          <p:cNvSpPr txBox="1"/>
          <p:nvPr/>
        </p:nvSpPr>
        <p:spPr>
          <a:xfrm>
            <a:off x="5930973" y="199360"/>
            <a:ext cx="74760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ea typeface="Calibri"/>
                <a:cs typeface="Calibri"/>
              </a:rPr>
              <a:t>YOUR</a:t>
            </a:r>
          </a:p>
          <a:p>
            <a:r>
              <a:rPr lang="en-US" dirty="0">
                <a:solidFill>
                  <a:schemeClr val="accent1"/>
                </a:solidFill>
                <a:ea typeface="Calibri"/>
                <a:cs typeface="Calibri"/>
              </a:rPr>
              <a:t>LOGO</a:t>
            </a:r>
          </a:p>
          <a:p>
            <a:r>
              <a:rPr lang="en-US" dirty="0">
                <a:solidFill>
                  <a:schemeClr val="accent1"/>
                </a:solidFill>
                <a:ea typeface="Calibri"/>
                <a:cs typeface="Calibri"/>
              </a:rPr>
              <a:t>HERE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B9665A5-1EAC-6F09-CEA7-F2E1AA769576}"/>
              </a:ext>
            </a:extLst>
          </p:cNvPr>
          <p:cNvSpPr txBox="1"/>
          <p:nvPr/>
        </p:nvSpPr>
        <p:spPr>
          <a:xfrm>
            <a:off x="4999801" y="4558075"/>
            <a:ext cx="147175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1"/>
                </a:solidFill>
                <a:ea typeface="Calibri"/>
                <a:cs typeface="Calibri"/>
              </a:rPr>
              <a:t>Insert Name Here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82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24D92-694C-2266-D79F-FF723529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Brand Guidelines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3BABB4-62C7-A74F-0B27-144F45A1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3" y="2589600"/>
            <a:ext cx="3231267" cy="912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371CB-51B3-FD13-1D83-0AD79CA5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37" y="2589599"/>
            <a:ext cx="3231267" cy="265628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866253B-80D3-DCE2-578F-B7D9176AE108}"/>
              </a:ext>
            </a:extLst>
          </p:cNvPr>
          <p:cNvSpPr txBox="1">
            <a:spLocks/>
          </p:cNvSpPr>
          <p:nvPr/>
        </p:nvSpPr>
        <p:spPr>
          <a:xfrm>
            <a:off x="899868" y="2300287"/>
            <a:ext cx="1581938" cy="2170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lvl="0" indent="-2286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1pPr>
            <a:lvl2pPr marL="777240" marR="0" lvl="1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Courier New" panose="02070309020205020404" pitchFamily="49" charset="0"/>
              <a:buChar char="o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2pPr>
            <a:lvl3pPr marL="123444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Wingdings" panose="05000000000000000000" pitchFamily="2" charset="2"/>
              <a:buChar char="§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Wingdings" panose="05000000000000000000" pitchFamily="2" charset="2"/>
              <a:buChar char="Ø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Wingdings" panose="05000000000000000000" pitchFamily="2" charset="2"/>
              <a:buChar char="v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5pPr>
            <a:lvl6pPr marL="228600" marR="0" lvl="0" indent="-2286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C12637"/>
              </a:buClr>
              <a:buSzPct val="11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2A2F36"/>
                </a:solidFill>
                <a:uFillTx/>
                <a:latin typeface="Source Sans Pro"/>
                <a:ea typeface="Open Sans" pitchFamily="34"/>
                <a:cs typeface="Open Sans" pitchFamily="3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" indent="0" algn="ctr">
              <a:buSzPct val="80000"/>
              <a:buFont typeface="Arial" pitchFamily="34"/>
              <a:buNone/>
            </a:pPr>
            <a:r>
              <a:rPr lang="en-US" sz="1350" b="1"/>
              <a:t>Primary Colors</a:t>
            </a:r>
            <a:endParaRPr lang="en-US" sz="1350" b="1">
              <a:solidFill>
                <a:schemeClr val="tx1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E9B67E1-A669-21EE-C33D-2569E53AC06E}"/>
              </a:ext>
            </a:extLst>
          </p:cNvPr>
          <p:cNvSpPr txBox="1">
            <a:spLocks/>
          </p:cNvSpPr>
          <p:nvPr/>
        </p:nvSpPr>
        <p:spPr>
          <a:xfrm>
            <a:off x="4243302" y="2300287"/>
            <a:ext cx="1581938" cy="217078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marL="457200" indent="-27432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22960" indent="-274320" algn="l" defTabSz="6858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88720" indent="-27432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554480" indent="-27432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20240" indent="-27432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" indent="0" algn="ctr">
              <a:buSzPct val="80000"/>
              <a:buFont typeface="Arial" pitchFamily="34" charset="0"/>
              <a:buNone/>
            </a:pPr>
            <a:r>
              <a:rPr lang="en-US" sz="1350" b="1"/>
              <a:t>Secondary Colors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2BB3B58-49D7-8164-4686-BF6AF8621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649323"/>
              </p:ext>
            </p:extLst>
          </p:nvPr>
        </p:nvGraphicFramePr>
        <p:xfrm>
          <a:off x="1073511" y="3651063"/>
          <a:ext cx="1780580" cy="1375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034922" imgH="4663440" progId="Acrobat.Document.DC">
                  <p:embed/>
                </p:oleObj>
              </mc:Choice>
              <mc:Fallback>
                <p:oleObj name="Acrobat Document" r:id="rId4" imgW="6034922" imgH="4663440" progId="Acrobat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2BB3B58-49D7-8164-4686-BF6AF8621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3511" y="3651063"/>
                        <a:ext cx="1780580" cy="1375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3F14699-6471-814A-A677-02470180E77F}"/>
              </a:ext>
            </a:extLst>
          </p:cNvPr>
          <p:cNvSpPr txBox="1">
            <a:spLocks/>
          </p:cNvSpPr>
          <p:nvPr/>
        </p:nvSpPr>
        <p:spPr>
          <a:xfrm>
            <a:off x="178998" y="4230495"/>
            <a:ext cx="966599" cy="2170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lvl="0" indent="-2286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1pPr>
            <a:lvl2pPr marL="777240" marR="0" lvl="1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Courier New" panose="02070309020205020404" pitchFamily="49" charset="0"/>
              <a:buChar char="o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2pPr>
            <a:lvl3pPr marL="123444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Wingdings" panose="05000000000000000000" pitchFamily="2" charset="2"/>
              <a:buChar char="§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Wingdings" panose="05000000000000000000" pitchFamily="2" charset="2"/>
              <a:buChar char="Ø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C12637"/>
              </a:buClr>
              <a:buSzPct val="100000"/>
              <a:buFont typeface="Wingdings" panose="05000000000000000000" pitchFamily="2" charset="2"/>
              <a:buChar char="v"/>
              <a:tabLst/>
              <a:defRPr lang="en-US" sz="1800" b="0" i="0" u="none" strike="noStrike" kern="1200" cap="none" spc="0" baseline="0">
                <a:solidFill>
                  <a:srgbClr val="2A2F36"/>
                </a:solidFill>
                <a:uFillTx/>
                <a:latin typeface="+mn-lt"/>
                <a:ea typeface="Open Sans" pitchFamily="34"/>
                <a:cs typeface="Open Sans" pitchFamily="34"/>
              </a:defRPr>
            </a:lvl5pPr>
            <a:lvl6pPr marL="228600" marR="0" lvl="0" indent="-2286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C12637"/>
              </a:buClr>
              <a:buSzPct val="11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2A2F36"/>
                </a:solidFill>
                <a:uFillTx/>
                <a:latin typeface="Source Sans Pro"/>
                <a:ea typeface="Open Sans" pitchFamily="34"/>
                <a:cs typeface="Open Sans" pitchFamily="3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" indent="0" algn="ctr">
              <a:lnSpc>
                <a:spcPct val="100000"/>
              </a:lnSpc>
              <a:spcAft>
                <a:spcPts val="0"/>
              </a:spcAft>
              <a:buSzPct val="80000"/>
              <a:buFont typeface="Arial" pitchFamily="34"/>
              <a:buNone/>
            </a:pPr>
            <a:r>
              <a:rPr lang="en-US" sz="1350" b="1"/>
              <a:t>State Brand Guide</a:t>
            </a:r>
            <a:endParaRPr lang="en-US" sz="1350" b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ACAC6-1601-F700-1000-3BD9830F4759}"/>
              </a:ext>
            </a:extLst>
          </p:cNvPr>
          <p:cNvSpPr/>
          <p:nvPr/>
        </p:nvSpPr>
        <p:spPr>
          <a:xfrm>
            <a:off x="5086999" y="1500188"/>
            <a:ext cx="1771001" cy="43836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/>
              <a:t>Use only as reference; delete before finalizing any PPT</a:t>
            </a:r>
          </a:p>
        </p:txBody>
      </p:sp>
    </p:spTree>
    <p:extLst>
      <p:ext uri="{BB962C8B-B14F-4D97-AF65-F5344CB8AC3E}">
        <p14:creationId xmlns:p14="http://schemas.microsoft.com/office/powerpoint/2010/main" val="580667590"/>
      </p:ext>
    </p:extLst>
  </p:cSld>
  <p:clrMapOvr>
    <a:masterClrMapping/>
  </p:clrMapOvr>
</p:sld>
</file>

<file path=ppt/theme/theme1.xml><?xml version="1.0" encoding="utf-8"?>
<a:theme xmlns:a="http://schemas.openxmlformats.org/drawingml/2006/main" name="Heart of it All Deck">
  <a:themeElements>
    <a:clrScheme name="ODJFS FY24">
      <a:dk1>
        <a:sysClr val="windowText" lastClr="000000"/>
      </a:dk1>
      <a:lt1>
        <a:sysClr val="window" lastClr="FFFFFF"/>
      </a:lt1>
      <a:dk2>
        <a:srgbClr val="525051"/>
      </a:dk2>
      <a:lt2>
        <a:srgbClr val="A1A1A1"/>
      </a:lt2>
      <a:accent1>
        <a:srgbClr val="0E3F75"/>
      </a:accent1>
      <a:accent2>
        <a:srgbClr val="C12637"/>
      </a:accent2>
      <a:accent3>
        <a:srgbClr val="0098D3"/>
      </a:accent3>
      <a:accent4>
        <a:srgbClr val="729364"/>
      </a:accent4>
      <a:accent5>
        <a:srgbClr val="EBA70E"/>
      </a:accent5>
      <a:accent6>
        <a:srgbClr val="69C2C6"/>
      </a:accent6>
      <a:hlink>
        <a:srgbClr val="0000FF"/>
      </a:hlink>
      <a:folHlink>
        <a:srgbClr val="70001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e6c175-c4a6-48fb-92e6-ccd44768d1d2">
      <Terms xmlns="http://schemas.microsoft.com/office/infopath/2007/PartnerControls"/>
    </lcf76f155ced4ddcb4097134ff3c332f>
    <TaxCatchAll xmlns="cf9bfa60-c525-4fd5-b484-daa55afbbe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177B39D8BF884CB5B0C74EF04029D4" ma:contentTypeVersion="15" ma:contentTypeDescription="Create a new document." ma:contentTypeScope="" ma:versionID="73f00022d84e533071af49aa0ba154c8">
  <xsd:schema xmlns:xsd="http://www.w3.org/2001/XMLSchema" xmlns:xs="http://www.w3.org/2001/XMLSchema" xmlns:p="http://schemas.microsoft.com/office/2006/metadata/properties" xmlns:ns2="95e6c175-c4a6-48fb-92e6-ccd44768d1d2" xmlns:ns3="cf9bfa60-c525-4fd5-b484-daa55afbbe2b" targetNamespace="http://schemas.microsoft.com/office/2006/metadata/properties" ma:root="true" ma:fieldsID="900b413dc68633592e591b621d7777e1" ns2:_="" ns3:_="">
    <xsd:import namespace="95e6c175-c4a6-48fb-92e6-ccd44768d1d2"/>
    <xsd:import namespace="cf9bfa60-c525-4fd5-b484-daa55afbb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e6c175-c4a6-48fb-92e6-ccd44768d1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9bfa60-c525-4fd5-b484-daa55afbbe2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c92fc80-8369-41e9-9f34-979d9a32e612}" ma:internalName="TaxCatchAll" ma:showField="CatchAllData" ma:web="cf9bfa60-c525-4fd5-b484-daa55afbb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7A4F7B-AC7C-4E84-9D36-8C5DD8D77D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550591-F3FD-488F-B809-E2833BB95B67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8f4cdf1-6f6c-4ad7-a33f-6109529fe449"/>
    <ds:schemaRef ds:uri="86678bb8-234d-4379-afc2-f3c3eed3633c"/>
  </ds:schemaRefs>
</ds:datastoreItem>
</file>

<file path=customXml/itemProps3.xml><?xml version="1.0" encoding="utf-8"?>
<ds:datastoreItem xmlns:ds="http://schemas.openxmlformats.org/officeDocument/2006/customXml" ds:itemID="{37CE4139-E7FD-4392-9655-DA08BECE617C}"/>
</file>

<file path=docMetadata/LabelInfo.xml><?xml version="1.0" encoding="utf-8"?>
<clbl:labelList xmlns:clbl="http://schemas.microsoft.com/office/2020/mipLabelMetadata">
  <clbl:label id="{50f8fcc4-94d8-4f07-84eb-36ed57c7c8a2}" enabled="0" method="" siteId="{50f8fcc4-94d8-4f07-84eb-36ed57c7c8a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326</Words>
  <Application>Microsoft Office PowerPoint</Application>
  <PresentationFormat>Custom</PresentationFormat>
  <Paragraphs>64</Paragraphs>
  <Slides>7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Calibri,Sans-Serif</vt:lpstr>
      <vt:lpstr>Courier New</vt:lpstr>
      <vt:lpstr>Open Sans</vt:lpstr>
      <vt:lpstr>Source Sans Pro</vt:lpstr>
      <vt:lpstr>Wingdings</vt:lpstr>
      <vt:lpstr>Heart of it All Deck</vt:lpstr>
      <vt:lpstr>Acrobat Document</vt:lpstr>
      <vt:lpstr>PowerPoint Presentation</vt:lpstr>
      <vt:lpstr>TEMPLATE 1</vt:lpstr>
      <vt:lpstr>TEMPLATE 2</vt:lpstr>
      <vt:lpstr>TEMPLATE 3</vt:lpstr>
      <vt:lpstr>TEMPLATE 4</vt:lpstr>
      <vt:lpstr>TEMPLATE 5</vt:lpstr>
      <vt:lpstr>Brand Guidelines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Gladden, Jeremy</dc:creator>
  <cp:lastModifiedBy>Mihaly, Glenda</cp:lastModifiedBy>
  <cp:revision>171</cp:revision>
  <cp:lastPrinted>2023-06-01T12:39:21Z</cp:lastPrinted>
  <dcterms:created xsi:type="dcterms:W3CDTF">2019-10-25T18:01:05Z</dcterms:created>
  <dcterms:modified xsi:type="dcterms:W3CDTF">2025-08-08T20:25:47Z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0x01010039177B39D8BF884CB5B0C74EF04029D4</vt:lpwstr>
  </property>
  <property fmtid="{D5CDD505-2E9C-101B-9397-08002B2CF9AE}" pid="3" name="MediaServiceImageTags">
    <vt:lpwstr/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2024-03-03T18:13:59Z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280db4fb-0452-4b5d-b607-143859eedc8a</vt:lpwstr>
  </property>
  <property fmtid="{D5CDD505-2E9C-101B-9397-08002B2CF9AE}" pid="10" name="MSIP_Label_ea60d57e-af5b-4752-ac57-3e4f28ca11dc_ContentBits">
    <vt:lpwstr>0</vt:lpwstr>
  </property>
</Properties>
</file>